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27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664"/>
  </p:normalViewPr>
  <p:slideViewPr>
    <p:cSldViewPr snapToGrid="0" snapToObjects="1">
      <p:cViewPr varScale="1">
        <p:scale>
          <a:sx n="65" d="100"/>
          <a:sy n="65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30000" dirty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ionizing particle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</a:t>
            </a:r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ultati immagini per Bragg pe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138228"/>
            <a:ext cx="11469757" cy="98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5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7B670-BF77-974B-BA82-B096B968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" y="397565"/>
            <a:ext cx="13255792" cy="91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79B7F-B84E-BB47-81B5-949736E5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6"/>
          <a:stretch/>
        </p:blipFill>
        <p:spPr>
          <a:xfrm>
            <a:off x="1" y="1019247"/>
            <a:ext cx="13257212" cy="88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5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B0AF0-3DA7-EA4D-8E66-3286ED6D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6955"/>
            <a:ext cx="13257213" cy="93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3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4E269-4465-E744-8378-9BAD97B3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17" y="-1"/>
            <a:ext cx="10779777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8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62035A-F2C4-8E4F-B9F4-36E3D2164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965"/>
            <a:ext cx="13207694" cy="8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28157-1718-D84D-8815-AAC6DACA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" y="914399"/>
            <a:ext cx="13202328" cy="90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2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111A1-7501-8D40-8737-BAAEB067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6" y="-1"/>
            <a:ext cx="11933400" cy="99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05761-38A4-1945-8D72-6122C642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49" y="934277"/>
            <a:ext cx="13275962" cy="80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CDC96-C47D-4344-B5C9-62137770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7" y="357809"/>
            <a:ext cx="13145225" cy="9306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A8341-2998-4947-AE1A-8A34360CF7D6}"/>
              </a:ext>
            </a:extLst>
          </p:cNvPr>
          <p:cNvSpPr/>
          <p:nvPr/>
        </p:nvSpPr>
        <p:spPr>
          <a:xfrm>
            <a:off x="1908313" y="755374"/>
            <a:ext cx="1649896" cy="135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0391C-108F-1F4D-A276-C5F666FA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" y="397565"/>
            <a:ext cx="13202784" cy="91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66DA0-357B-C848-9A90-EBE1485B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5495"/>
            <a:ext cx="13257213" cy="8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76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FBDCD-2ADB-714C-8264-89F4E509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" y="218661"/>
            <a:ext cx="13244135" cy="95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2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9682A-B389-F747-B190-0FDBED56A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3" y="238539"/>
            <a:ext cx="13240070" cy="94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7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0CAD-6E90-A340-8D09-E5AD345E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913" y="-26081"/>
            <a:ext cx="6110943" cy="99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panose="02040503050406030204" pitchFamily="18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panose="02040503050406030204" pitchFamily="18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21536</TotalTime>
  <Words>71</Words>
  <Application>Microsoft Macintosh PowerPoint</Application>
  <PresentationFormat>Custom</PresentationFormat>
  <Paragraphs>39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Charter</vt:lpstr>
      <vt:lpstr>Charter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56</cp:revision>
  <cp:lastPrinted>2018-08-23T13:58:07Z</cp:lastPrinted>
  <dcterms:created xsi:type="dcterms:W3CDTF">2018-05-24T07:30:31Z</dcterms:created>
  <dcterms:modified xsi:type="dcterms:W3CDTF">2018-08-23T15:46:44Z</dcterms:modified>
</cp:coreProperties>
</file>